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8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viewProps" Target="viewProps.xml"  /><Relationship Id="rId11" Type="http://schemas.openxmlformats.org/officeDocument/2006/relationships/theme" Target="theme/theme1.xml"  /><Relationship Id="rId12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presProps" Target="presProps.xml" 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hyperlink" Target="https://youtu.be/5NYBw9Pq7_c" TargetMode="External"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66022" cy="6858000"/>
          </a:xfrm>
          <a:prstGeom prst="rect">
            <a:avLst/>
          </a:prstGeom>
        </p:spPr>
      </p:pic>
      <p:sp>
        <p:nvSpPr>
          <p:cNvPr id="5" name=""/>
          <p:cNvSpPr/>
          <p:nvPr/>
        </p:nvSpPr>
        <p:spPr>
          <a:xfrm>
            <a:off x="8105180" y="4788297"/>
            <a:ext cx="3472657" cy="506016"/>
          </a:xfrm>
          <a:prstGeom prst="rect">
            <a:avLst/>
          </a:prstGeom>
          <a:solidFill>
            <a:srgbClr val="dad5d3"/>
          </a:solidFill>
          <a:ln>
            <a:solidFill>
              <a:srgbClr val="dad5d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r">
              <a:defRPr/>
            </a:pPr>
            <a:r>
              <a:rPr lang="ko-KR" altLang="en-US">
                <a:solidFill>
                  <a:srgbClr val="73534c"/>
                </a:solidFill>
                <a:latin typeface="나눔명조 ExtraBold"/>
                <a:ea typeface="나눔명조 ExtraBold"/>
              </a:rPr>
              <a:t> 중간과제물 제출</a:t>
            </a:r>
            <a:endParaRPr lang="ko-KR" altLang="en-US">
              <a:solidFill>
                <a:srgbClr val="73534c"/>
              </a:solidFill>
              <a:latin typeface="나눔명조 ExtraBold"/>
              <a:ea typeface="나눔명조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rcRect l="8280" t="9490" r="8280"/>
          <a:stretch>
            <a:fillRect/>
          </a:stretch>
        </p:blipFill>
        <p:spPr>
          <a:xfrm>
            <a:off x="0" y="650875"/>
            <a:ext cx="12192000" cy="620712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5" name=""/>
          <p:cNvSpPr/>
          <p:nvPr/>
        </p:nvSpPr>
        <p:spPr>
          <a:xfrm>
            <a:off x="0" y="0"/>
            <a:ext cx="12192000" cy="650874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 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DB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설계 현황</a:t>
            </a: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650875"/>
            <a:ext cx="11034890" cy="6207125"/>
          </a:xfrm>
          <a:prstGeom prst="rect">
            <a:avLst/>
          </a:prstGeom>
        </p:spPr>
      </p:pic>
      <p:sp>
        <p:nvSpPr>
          <p:cNvPr id="6" name=""/>
          <p:cNvSpPr/>
          <p:nvPr/>
        </p:nvSpPr>
        <p:spPr>
          <a:xfrm>
            <a:off x="0" y="0"/>
            <a:ext cx="12192000" cy="650874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  PC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화면 설계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-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1920px;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  <p:sp>
        <p:nvSpPr>
          <p:cNvPr id="7" name=""/>
          <p:cNvSpPr/>
          <p:nvPr/>
        </p:nvSpPr>
        <p:spPr>
          <a:xfrm>
            <a:off x="11034890" y="650875"/>
            <a:ext cx="1157110" cy="6207125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/>
          <a:lstStyle/>
          <a:p>
            <a:pPr>
              <a:defRPr/>
            </a:pPr>
            <a:r>
              <a:rPr lang="en-US" altLang="ko-KR" sz="1000">
                <a:solidFill>
                  <a:schemeClr val="tx1"/>
                </a:solidFill>
                <a:latin typeface="나눔명조OTF"/>
                <a:ea typeface="나눔명조OTF"/>
              </a:rPr>
              <a:t>PC</a:t>
            </a:r>
            <a:r>
              <a:rPr lang="ko-KR" altLang="en-US" sz="1000">
                <a:solidFill>
                  <a:schemeClr val="tx1"/>
                </a:solidFill>
                <a:latin typeface="나눔명조OTF"/>
                <a:ea typeface="나눔명조OTF"/>
              </a:rPr>
              <a:t>에서는 해당 프로젝트를 생각하지 않으려고 함</a:t>
            </a:r>
            <a:r>
              <a:rPr lang="en-US" altLang="ko-KR" sz="1000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 sz="1000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/>
          <a:lstStyle/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  PC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화면 설계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- 960px;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  <p:pic>
        <p:nvPicPr>
          <p:cNvPr id="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45515" y="482203"/>
            <a:ext cx="6300969" cy="6207125"/>
          </a:xfrm>
          <a:prstGeom prst="rect">
            <a:avLst/>
          </a:prstGeom>
          <a:ln w="3175">
            <a:solidFill>
              <a:schemeClr val="dk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650875"/>
            <a:ext cx="11034890" cy="6207125"/>
          </a:xfrm>
          <a:prstGeom prst="rect">
            <a:avLst/>
          </a:prstGeom>
        </p:spPr>
      </p:pic>
      <p:sp>
        <p:nvSpPr>
          <p:cNvPr id="6" name=""/>
          <p:cNvSpPr/>
          <p:nvPr/>
        </p:nvSpPr>
        <p:spPr>
          <a:xfrm>
            <a:off x="0" y="0"/>
            <a:ext cx="12192000" cy="650874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  PC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화면 설계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-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1920px;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  <p:sp>
        <p:nvSpPr>
          <p:cNvPr id="7" name=""/>
          <p:cNvSpPr/>
          <p:nvPr/>
        </p:nvSpPr>
        <p:spPr>
          <a:xfrm>
            <a:off x="11034890" y="650875"/>
            <a:ext cx="1157110" cy="6207125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/>
          <a:lstStyle/>
          <a:p>
            <a:pPr>
              <a:defRPr/>
            </a:pPr>
            <a:r>
              <a:rPr lang="en-US" altLang="ko-KR" sz="1000">
                <a:solidFill>
                  <a:schemeClr val="tx1"/>
                </a:solidFill>
                <a:latin typeface="나눔명조OTF"/>
                <a:ea typeface="나눔명조OTF"/>
              </a:rPr>
              <a:t>PC</a:t>
            </a:r>
            <a:r>
              <a:rPr lang="ko-KR" altLang="en-US" sz="1000">
                <a:solidFill>
                  <a:schemeClr val="tx1"/>
                </a:solidFill>
                <a:latin typeface="나눔명조OTF"/>
                <a:ea typeface="나눔명조OTF"/>
              </a:rPr>
              <a:t>에서는 해당 프로젝트를 생각하지 않으려고 함</a:t>
            </a:r>
            <a:r>
              <a:rPr lang="en-US" altLang="ko-KR" sz="1000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 sz="1000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/>
          <a:lstStyle/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  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모바일 화면 설계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(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진행중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)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  <p:pic>
        <p:nvPicPr>
          <p:cNvPr id="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126087" y="796726"/>
            <a:ext cx="2877556" cy="5915422"/>
          </a:xfrm>
          <a:prstGeom prst="rect">
            <a:avLst/>
          </a:prstGeom>
        </p:spPr>
      </p:pic>
      <p:pic>
        <p:nvPicPr>
          <p:cNvPr id="1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211666" y="796727"/>
            <a:ext cx="2877772" cy="59154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/>
          <a:lstStyle/>
          <a:p>
            <a:pPr>
              <a:defRPr/>
            </a:pP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프로젝트의 목적</a:t>
            </a: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1.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Node.js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의 호출 방식과 시스템의 구조를 이해하는데 집중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	비동기 통신을 통해 데이터를 주고받는 걸 위주로 코드를 설계</a:t>
            </a: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2.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기본적인 동아리시스템의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Base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를 만드는게 목적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	기본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CRUD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를 통해서 확실한 </a:t>
            </a: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3.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js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보다는 서버위주로 이해 후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Node.js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를 사용하는 회사 취업 도모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4.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부족한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DB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지식을 이번 설계를 통해 기회를 만들어봄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유튜브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: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  <a:hlinkClick r:id="rId2"/>
              </a:rPr>
              <a:t>https://youtu.be/5NYBw9Pq7_c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개선할 점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1.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기능 개발 기간 조정</a:t>
            </a: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2.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동적 구조에 대해 좀 더 이해가 필요할것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3.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express 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서버에 대한 이해도가 높았으면 완성도와 기간이 단축됐을것</a:t>
            </a: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4.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Node.js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서버의 가벼움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&gt;&gt;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기본 자바로 이뤄진 스프링 서버보다 가벼우나 쉽게 무너짐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(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서버가 자주 끊김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)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이에 대한 개선점을 스스로 생각해볼것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5.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Node.js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경험이 전무해서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,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좀 더 공부를 해봐야할것같음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130</ep:Words>
  <ep:PresentationFormat>화면 슬라이드 쇼(4:3)</ep:PresentationFormat>
  <ep:Paragraphs>23</ep:Paragraphs>
  <ep:Slides>7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ep:HeadingPairs>
  <ep:TitlesOfParts>
    <vt:vector size="8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2022-11-02T01:52:18.058</dcterms:created>
  <dc:creator>nurimsoft</dc:creator>
  <cp:lastModifiedBy>nurimsoft</cp:lastModifiedBy>
  <dcterms:modified xsi:type="dcterms:W3CDTF">2022-12-07T05:28:47.426</dcterms:modified>
  <cp:revision>14</cp:revision>
  <cp:version>1100.0100.01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